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28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6545-2847-5D45-BFA8-17C12B727A8E}" type="datetimeFigureOut">
              <a:rPr lang="en-US" smtClean="0"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2AD1-8B38-2641-A415-2A27E56A52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6545-2847-5D45-BFA8-17C12B727A8E}" type="datetimeFigureOut">
              <a:rPr lang="en-US" smtClean="0"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2AD1-8B38-2641-A415-2A27E56A52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6545-2847-5D45-BFA8-17C12B727A8E}" type="datetimeFigureOut">
              <a:rPr lang="en-US" smtClean="0"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2AD1-8B38-2641-A415-2A27E56A52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6545-2847-5D45-BFA8-17C12B727A8E}" type="datetimeFigureOut">
              <a:rPr lang="en-US" smtClean="0"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2AD1-8B38-2641-A415-2A27E56A52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6545-2847-5D45-BFA8-17C12B727A8E}" type="datetimeFigureOut">
              <a:rPr lang="en-US" smtClean="0"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2AD1-8B38-2641-A415-2A27E56A52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6545-2847-5D45-BFA8-17C12B727A8E}" type="datetimeFigureOut">
              <a:rPr lang="en-US" smtClean="0"/>
              <a:t>3/20/13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2AD1-8B38-2641-A415-2A27E56A52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6545-2847-5D45-BFA8-17C12B727A8E}" type="datetimeFigureOut">
              <a:rPr lang="en-US" smtClean="0"/>
              <a:t>3/20/13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2AD1-8B38-2641-A415-2A27E56A52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6545-2847-5D45-BFA8-17C12B727A8E}" type="datetimeFigureOut">
              <a:rPr lang="en-US" smtClean="0"/>
              <a:t>3/20/13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2AD1-8B38-2641-A415-2A27E56A52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6545-2847-5D45-BFA8-17C12B727A8E}" type="datetimeFigureOut">
              <a:rPr lang="en-US" smtClean="0"/>
              <a:t>3/20/13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2AD1-8B38-2641-A415-2A27E56A52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6545-2847-5D45-BFA8-17C12B727A8E}" type="datetimeFigureOut">
              <a:rPr lang="en-US" smtClean="0"/>
              <a:t>3/20/13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2AD1-8B38-2641-A415-2A27E56A52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6545-2847-5D45-BFA8-17C12B727A8E}" type="datetimeFigureOut">
              <a:rPr lang="en-US" smtClean="0"/>
              <a:t>3/20/13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72AD1-8B38-2641-A415-2A27E56A52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36545-2847-5D45-BFA8-17C12B727A8E}" type="datetimeFigureOut">
              <a:rPr lang="en-US" smtClean="0"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72AD1-8B38-2641-A415-2A27E56A52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Theater of Voices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6133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dirty="0" smtClean="0"/>
              <a:t>9</a:t>
            </a:r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6133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dirty="0" smtClean="0"/>
              <a:t>10</a:t>
            </a:r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6133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dirty="0" smtClean="0"/>
              <a:t>11</a:t>
            </a:r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0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dirty="0" smtClean="0"/>
              <a:t>12</a:t>
            </a:r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6133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dirty="0" smtClean="0"/>
              <a:t>13</a:t>
            </a:r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6133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dirty="0" smtClean="0"/>
              <a:t>14</a:t>
            </a:r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6133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dirty="0" smtClean="0"/>
              <a:t>15</a:t>
            </a:r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6133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dirty="0" smtClean="0"/>
              <a:t>16</a:t>
            </a:r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6133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dirty="0" smtClean="0"/>
              <a:t>17</a:t>
            </a:r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6133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dirty="0" smtClean="0"/>
              <a:t>18</a:t>
            </a:r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6133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dirty="0" smtClean="0"/>
              <a:t>1</a:t>
            </a:r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6133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dirty="0" smtClean="0"/>
              <a:t>19</a:t>
            </a:r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6133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dirty="0" smtClean="0"/>
              <a:t>20</a:t>
            </a:r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6133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smtClean="0"/>
              <a:t>21</a:t>
            </a:r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6133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dirty="0"/>
              <a:t>2</a:t>
            </a:r>
            <a:endParaRPr lang="en-US" sz="24500" dirty="0" smtClean="0"/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6133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dirty="0" smtClean="0"/>
              <a:t>3</a:t>
            </a:r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6133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dirty="0" smtClean="0"/>
              <a:t>4</a:t>
            </a:r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6133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dirty="0" smtClean="0"/>
              <a:t>5</a:t>
            </a:r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6133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dirty="0" smtClean="0"/>
              <a:t>6</a:t>
            </a:r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6133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dirty="0" smtClean="0"/>
              <a:t>7</a:t>
            </a:r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6133" y="1473200"/>
            <a:ext cx="43349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500" dirty="0" smtClean="0"/>
              <a:t>8</a:t>
            </a:r>
          </a:p>
          <a:p>
            <a:pPr algn="ctr"/>
            <a:endParaRPr lang="en-US" sz="9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24</Words>
  <Application>Microsoft Macintosh PowerPoint</Application>
  <PresentationFormat>On-screen Show (4:3)</PresentationFormat>
  <Paragraphs>22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Theater of Voices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HCPS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Theater of Voices</dc:title>
  <dc:creator>Jan King</dc:creator>
  <cp:lastModifiedBy>Jan King</cp:lastModifiedBy>
  <cp:revision>1</cp:revision>
  <dcterms:created xsi:type="dcterms:W3CDTF">2013-03-20T13:19:36Z</dcterms:created>
  <dcterms:modified xsi:type="dcterms:W3CDTF">2013-03-20T13:26:06Z</dcterms:modified>
</cp:coreProperties>
</file>